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7837" r:id="rId2"/>
    <p:sldId id="7838" r:id="rId3"/>
    <p:sldId id="7839" r:id="rId4"/>
    <p:sldId id="7843" r:id="rId5"/>
    <p:sldId id="7840" r:id="rId6"/>
    <p:sldId id="7842" r:id="rId7"/>
    <p:sldId id="7841" r:id="rId8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3"/>
    <p:restoredTop sz="97059"/>
  </p:normalViewPr>
  <p:slideViewPr>
    <p:cSldViewPr snapToGrid="0" snapToObjects="1">
      <p:cViewPr varScale="1">
        <p:scale>
          <a:sx n="144" d="100"/>
          <a:sy n="144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2AC108-3975-424E-B302-2C8AEED9801A}" type="datetimeFigureOut">
              <a:rPr lang="en-US" smtClean="0"/>
              <a:t>10/1/20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27683-1483-8D4A-9540-9BCBFC27A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53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27683-1483-8D4A-9540-9BCBFC27AA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23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_TwoSpeaker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ircuit&#10;&#10;Description automatically generated">
            <a:extLst>
              <a:ext uri="{FF2B5EF4-FFF2-40B4-BE49-F238E27FC236}">
                <a16:creationId xmlns:a16="http://schemas.microsoft.com/office/drawing/2014/main" id="{EB79ABD2-77EF-0C4F-B055-29A37E0C20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958630"/>
            <a:ext cx="4910667" cy="8304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167" baseline="0"/>
            </a:lvl1pPr>
          </a:lstStyle>
          <a:p>
            <a:pPr lvl="0"/>
            <a:r>
              <a:rPr lang="en-US" dirty="0"/>
              <a:t>Click to edit presenter, team</a:t>
            </a:r>
          </a:p>
          <a:p>
            <a:pPr lvl="0"/>
            <a:r>
              <a:rPr lang="en-US" dirty="0"/>
              <a:t>Click to edit date, location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2544305"/>
            <a:ext cx="9766651" cy="9927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5333" b="1" i="0" baseline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544768"/>
            <a:ext cx="8055443" cy="102603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17"/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57350" y="609600"/>
            <a:ext cx="1130783" cy="6762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A84D03-8133-8347-8776-300EBD9F8B8C}"/>
              </a:ext>
            </a:extLst>
          </p:cNvPr>
          <p:cNvSpPr txBox="1"/>
          <p:nvPr userDrawn="1"/>
        </p:nvSpPr>
        <p:spPr>
          <a:xfrm>
            <a:off x="449053" y="6403251"/>
            <a:ext cx="5929575" cy="1435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33" b="0" i="0" dirty="0">
                <a:solidFill>
                  <a:schemeClr val="tx1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2020,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4027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oll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8550" cy="727655"/>
          </a:xfrm>
        </p:spPr>
        <p:txBody>
          <a:bodyPr>
            <a:normAutofit/>
          </a:bodyPr>
          <a:lstStyle>
            <a:lvl1pPr>
              <a:defRPr sz="3167" b="1" i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8145AC-79A9-834A-BE03-ED99E1BFF7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199" y="1371601"/>
            <a:ext cx="3810000" cy="419052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D5A50D07-5C25-B541-89CC-C515FB54B1B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24800" y="1371601"/>
            <a:ext cx="3810000" cy="419052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0FF44110-D1F4-664B-9593-79828332286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3048000" cy="223858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886DFCC3-A169-A648-A099-3583B633E6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0" y="3972788"/>
            <a:ext cx="3048000" cy="15774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01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49052" y="153248"/>
            <a:ext cx="11266698" cy="727655"/>
          </a:xfrm>
        </p:spPr>
        <p:txBody>
          <a:bodyPr>
            <a:normAutofit/>
          </a:bodyPr>
          <a:lstStyle>
            <a:lvl1pPr>
              <a:defRPr sz="3167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8145AC-79A9-834A-BE03-ED99E1BFF7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1" y="1371601"/>
            <a:ext cx="6941819" cy="419052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D5A50D07-5C25-B541-89CC-C515FB54B1B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772400" y="1371601"/>
            <a:ext cx="3962400" cy="419052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23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_Image_Cen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8550" cy="727655"/>
          </a:xfrm>
        </p:spPr>
        <p:txBody>
          <a:bodyPr>
            <a:normAutofit/>
          </a:bodyPr>
          <a:lstStyle>
            <a:lvl1pPr>
              <a:defRPr sz="3167" b="1" i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8145AC-79A9-834A-BE03-ED99E1BFF7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371600"/>
            <a:ext cx="11262360" cy="44484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706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_Bleed_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8145AC-79A9-834A-BE03-ED99E1BFF7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799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8550" cy="727655"/>
          </a:xfrm>
        </p:spPr>
        <p:txBody>
          <a:bodyPr>
            <a:normAutofit/>
          </a:bodyPr>
          <a:lstStyle>
            <a:lvl1pPr>
              <a:defRPr sz="3167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5943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_Logo_Customer_Wall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9"/>
            <a:ext cx="11258550" cy="72692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65E46D-C0D2-7642-AF47-40070CB7653A}"/>
              </a:ext>
            </a:extLst>
          </p:cNvPr>
          <p:cNvSpPr/>
          <p:nvPr userDrawn="1"/>
        </p:nvSpPr>
        <p:spPr>
          <a:xfrm>
            <a:off x="0" y="1371600"/>
            <a:ext cx="12192000" cy="444137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40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88895" y="2085350"/>
            <a:ext cx="1690824" cy="12651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606916" y="2085350"/>
            <a:ext cx="1690824" cy="12651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7"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6424935" y="2085350"/>
            <a:ext cx="1690824" cy="12651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7"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9242956" y="2085350"/>
            <a:ext cx="1690824" cy="12651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7"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F1543634-A736-BA4B-A10A-31EE0B13FC1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88895" y="3914149"/>
            <a:ext cx="1690824" cy="12651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7"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1DBC551-9315-1F45-A672-93EB0600749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606916" y="3914149"/>
            <a:ext cx="1690824" cy="12651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7"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AB66963A-7841-B341-A47C-7BEFE1F8B8C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24935" y="3914149"/>
            <a:ext cx="1690824" cy="12651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7"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7E808491-1004-3A44-87DD-41D21C9E39C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242956" y="3914149"/>
            <a:ext cx="1690824" cy="12651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3820283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Logo_Customer_Wall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9"/>
            <a:ext cx="11258550" cy="726923"/>
          </a:xfrm>
        </p:spPr>
        <p:txBody>
          <a:bodyPr/>
          <a:lstStyle>
            <a:lvl1pPr>
              <a:defRPr b="1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453252" y="1561223"/>
            <a:ext cx="2565400" cy="1467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33">
                <a:solidFill>
                  <a:srgbClr val="C2C2C1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4639078" y="1561223"/>
            <a:ext cx="2565400" cy="1467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33">
                <a:solidFill>
                  <a:srgbClr val="C2C2C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8833298" y="1561223"/>
            <a:ext cx="2565400" cy="1467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33">
                <a:solidFill>
                  <a:srgbClr val="C2C2C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453252" y="3709830"/>
            <a:ext cx="2565400" cy="1467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33">
                <a:solidFill>
                  <a:srgbClr val="C2C2C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4639078" y="3709830"/>
            <a:ext cx="2565400" cy="1467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33">
                <a:solidFill>
                  <a:srgbClr val="C2C2C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8833298" y="3709830"/>
            <a:ext cx="2565400" cy="1467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33">
                <a:solidFill>
                  <a:srgbClr val="C2C2C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43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8550" cy="727655"/>
          </a:xfrm>
        </p:spPr>
        <p:txBody>
          <a:bodyPr/>
          <a:lstStyle>
            <a:lvl1pPr>
              <a:defRPr b="1" i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D7DA888D-68DB-9B44-9614-56AAAAE93DF7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57200" y="1371600"/>
            <a:ext cx="11258550" cy="416983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7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_Char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7886" cy="727655"/>
          </a:xfrm>
        </p:spPr>
        <p:txBody>
          <a:bodyPr/>
          <a:lstStyle>
            <a:lvl1pPr>
              <a:defRPr b="1" i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hart Placeholder 5">
            <a:extLst>
              <a:ext uri="{FF2B5EF4-FFF2-40B4-BE49-F238E27FC236}">
                <a16:creationId xmlns:a16="http://schemas.microsoft.com/office/drawing/2014/main" id="{B3C77AD1-4897-A546-B977-5EB6406DD175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457200" y="1371600"/>
            <a:ext cx="11258550" cy="453813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8929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_Char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9"/>
            <a:ext cx="11257886" cy="726923"/>
          </a:xfrm>
        </p:spPr>
        <p:txBody>
          <a:bodyPr/>
          <a:lstStyle>
            <a:lvl1pPr>
              <a:defRPr b="1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878172D-692F-8A47-81EA-89C129774DB9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457200" y="1371600"/>
            <a:ext cx="11258550" cy="453813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654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e_Char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9"/>
            <a:ext cx="11257886" cy="726923"/>
          </a:xfrm>
        </p:spPr>
        <p:txBody>
          <a:bodyPr/>
          <a:lstStyle>
            <a:lvl1pPr>
              <a:defRPr b="1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hart Placeholder 5">
            <a:extLst>
              <a:ext uri="{FF2B5EF4-FFF2-40B4-BE49-F238E27FC236}">
                <a16:creationId xmlns:a16="http://schemas.microsoft.com/office/drawing/2014/main" id="{08142378-5C5C-8B40-AD27-B9BE74F6EA71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457200" y="1371600"/>
            <a:ext cx="11258550" cy="453813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247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of_Content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20CA0-5CE7-1A4B-ACE6-C7A15B82C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8550" cy="827827"/>
          </a:xfrm>
        </p:spPr>
        <p:txBody>
          <a:bodyPr/>
          <a:lstStyle>
            <a:lvl1pPr>
              <a:defRPr b="1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10D4E-8635-D746-9FE7-1EE20F49E4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371600"/>
            <a:ext cx="11258550" cy="3905251"/>
          </a:xfrm>
          <a:prstGeom prst="rect">
            <a:avLst/>
          </a:prstGeom>
        </p:spPr>
        <p:txBody>
          <a:bodyPr/>
          <a:lstStyle>
            <a:lvl5pPr>
              <a:defRPr sz="1583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11534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_Slide_and_Sub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1BB08B99-C266-CB41-AD06-12C9349016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90800"/>
            <a:ext cx="10363200" cy="1240140"/>
          </a:xfrm>
        </p:spPr>
        <p:txBody>
          <a:bodyPr anchor="ctr">
            <a:noAutofit/>
          </a:bodyPr>
          <a:lstStyle>
            <a:lvl1pPr algn="l">
              <a:defRPr sz="8000" b="1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Q&amp;A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9C2E74A-1C76-BA45-B688-EBC1722762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960284"/>
            <a:ext cx="6849533" cy="652565"/>
          </a:xfrm>
          <a:prstGeom prst="rect">
            <a:avLst/>
          </a:prstGeom>
        </p:spPr>
        <p:txBody>
          <a:bodyPr/>
          <a:lstStyle>
            <a:lvl1pPr>
              <a:defRPr sz="2417"/>
            </a:lvl1pPr>
            <a:lvl2pPr marL="609576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1063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_Slide_and_Sub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D340E26-B0F6-0540-8F51-9CF877A48E26}"/>
              </a:ext>
            </a:extLst>
          </p:cNvPr>
          <p:cNvSpPr/>
          <p:nvPr userDrawn="1"/>
        </p:nvSpPr>
        <p:spPr>
          <a:xfrm>
            <a:off x="10820400" y="6126480"/>
            <a:ext cx="1107440" cy="56896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90800"/>
            <a:ext cx="10363200" cy="1240140"/>
          </a:xfrm>
        </p:spPr>
        <p:txBody>
          <a:bodyPr anchor="ctr">
            <a:noAutofit/>
          </a:bodyPr>
          <a:lstStyle>
            <a:lvl1pPr algn="l">
              <a:defRPr sz="5333" b="1" i="0" cap="none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9C2E74A-1C76-BA45-B688-EBC1722762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960284"/>
            <a:ext cx="6849533" cy="652565"/>
          </a:xfrm>
          <a:prstGeom prst="rect">
            <a:avLst/>
          </a:prstGeom>
        </p:spPr>
        <p:txBody>
          <a:bodyPr/>
          <a:lstStyle>
            <a:lvl1pPr>
              <a:defRPr sz="2417"/>
            </a:lvl1pPr>
            <a:lvl2pPr marL="609576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5" name="Picture 4" descr="A picture containing circuit&#10;&#10;Description automatically generated">
            <a:extLst>
              <a:ext uri="{FF2B5EF4-FFF2-40B4-BE49-F238E27FC236}">
                <a16:creationId xmlns:a16="http://schemas.microsoft.com/office/drawing/2014/main" id="{5B69008D-B32B-6543-BFC2-D908D36396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6547C1-AC56-604D-B886-E570A90227C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57350" y="609600"/>
            <a:ext cx="1130783" cy="67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832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_P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647E4-E7F7-9646-880C-2CDC9501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53248"/>
            <a:ext cx="11262360" cy="753435"/>
          </a:xfrm>
        </p:spPr>
        <p:txBody>
          <a:bodyPr/>
          <a:lstStyle>
            <a:lvl1pPr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80CA43-5C49-A347-BAC4-268F3B7F1BC4}"/>
              </a:ext>
            </a:extLst>
          </p:cNvPr>
          <p:cNvSpPr txBox="1"/>
          <p:nvPr userDrawn="1"/>
        </p:nvSpPr>
        <p:spPr>
          <a:xfrm>
            <a:off x="449053" y="6403251"/>
            <a:ext cx="5929575" cy="1435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33" b="0" i="0" dirty="0">
                <a:solidFill>
                  <a:schemeClr val="tx1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2020, Amazon Web Services, Inc. or its Affiliates.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568472-78C1-FD4C-80A1-628CA86D3F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124678" y="6275882"/>
            <a:ext cx="590993" cy="35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76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able_of_Conten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8"/>
            <a:ext cx="11262360" cy="72765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123" y="1371600"/>
            <a:ext cx="11262360" cy="47385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990560" indent="-380985">
              <a:buFont typeface="Arial"/>
              <a:buChar char="•"/>
              <a:defRPr>
                <a:solidFill>
                  <a:schemeClr val="tx2"/>
                </a:solidFill>
              </a:defRPr>
            </a:lvl2pPr>
            <a:lvl3pPr marL="1523939" indent="-304788">
              <a:buFont typeface="Arial"/>
              <a:buChar char="•"/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6779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w_to_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3763618" y="-3790122"/>
            <a:ext cx="184731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84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133B37-BB08-4347-B71D-D01F225ECB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9914966" y="8139953"/>
            <a:ext cx="184731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84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954A5E-A2DC-9041-9311-DBC4F345DE43}"/>
              </a:ext>
            </a:extLst>
          </p:cNvPr>
          <p:cNvSpPr txBox="1"/>
          <p:nvPr userDrawn="1"/>
        </p:nvSpPr>
        <p:spPr>
          <a:xfrm>
            <a:off x="449053" y="6403251"/>
            <a:ext cx="5929575" cy="1435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33" b="0" i="0" dirty="0">
                <a:solidFill>
                  <a:schemeClr val="tx1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2020, Amazon Web Services, Inc. or its Affiliates. All rights reserved.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8E12B8-1389-044D-9E65-845118C8F2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124678" y="6275882"/>
            <a:ext cx="590993" cy="35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0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76CB2A42-BFAB-4D2F-BCCD-5492D304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91524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45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914400"/>
          </a:xfrm>
        </p:spPr>
        <p:txBody>
          <a:bodyPr/>
          <a:lstStyle>
            <a:lvl1pPr>
              <a:defRPr lang="en-US" sz="4266" b="0" i="0" kern="1200">
                <a:solidFill>
                  <a:schemeClr val="tx1"/>
                </a:solidFill>
                <a:latin typeface="+mj-lt"/>
                <a:ea typeface="+mj-ea"/>
                <a:cs typeface="Amazon Ember Regular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24364"/>
            <a:ext cx="3327400" cy="3870036"/>
          </a:xfrm>
        </p:spPr>
        <p:txBody>
          <a:bodyPr>
            <a:normAutofit/>
          </a:bodyPr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 marL="1828727" indent="0">
              <a:buNone/>
              <a:defRPr sz="2133"/>
            </a:lvl4pPr>
            <a:lvl5pPr>
              <a:defRPr sz="2133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0D5690-036B-4E43-8844-21263E983A5E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432300" y="2124364"/>
            <a:ext cx="3327400" cy="3870036"/>
          </a:xfrm>
        </p:spPr>
        <p:txBody>
          <a:bodyPr>
            <a:normAutofit/>
          </a:bodyPr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 marL="1828727" indent="0">
              <a:buNone/>
              <a:defRPr sz="2133"/>
            </a:lvl4pPr>
            <a:lvl5pPr>
              <a:defRPr sz="2133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E68F0DE-0C11-47FA-8BA3-D8FADFDD5DAB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255000" y="2124364"/>
            <a:ext cx="3327400" cy="3870036"/>
          </a:xfrm>
        </p:spPr>
        <p:txBody>
          <a:bodyPr>
            <a:normAutofit/>
          </a:bodyPr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 marL="1828727" indent="0">
              <a:buNone/>
              <a:defRPr sz="2133"/>
            </a:lvl4pPr>
            <a:lvl5pPr>
              <a:defRPr sz="2133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17378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7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341889922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F8384DB2-857D-4745-B0D3-927D3A23F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91524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4D0DC7-B8A6-4474-B095-9DBF2E284E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" y="1346200"/>
            <a:ext cx="10972800" cy="1795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64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875" y="289511"/>
            <a:ext cx="11652356" cy="899665"/>
          </a:xfrm>
        </p:spPr>
        <p:txBody>
          <a:bodyPr lIns="182880" tIns="146304" rIns="182880" bIns="146304"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02633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Slide_and_Sub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686548D8-D9FB-054A-9AD0-44D0696002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90800"/>
            <a:ext cx="10363200" cy="1240140"/>
          </a:xfrm>
        </p:spPr>
        <p:txBody>
          <a:bodyPr anchor="ctr">
            <a:noAutofit/>
          </a:bodyPr>
          <a:lstStyle>
            <a:lvl1pPr algn="l">
              <a:defRPr sz="5333" b="1" i="0" cap="none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9C2E74A-1C76-BA45-B688-EBC1722762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960284"/>
            <a:ext cx="6849533" cy="652565"/>
          </a:xfrm>
          <a:prstGeom prst="rect">
            <a:avLst/>
          </a:prstGeom>
        </p:spPr>
        <p:txBody>
          <a:bodyPr/>
          <a:lstStyle>
            <a:lvl1pPr>
              <a:defRPr sz="2417"/>
            </a:lvl1pPr>
            <a:lvl2pPr marL="609576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7400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75" y="289511"/>
            <a:ext cx="11652356" cy="899665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/>
            </a:lvl1pPr>
          </a:lstStyle>
          <a:p>
            <a:pPr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69875" y="1189179"/>
            <a:ext cx="11652356" cy="214475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3109936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and_Bullete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75" y="289511"/>
            <a:ext cx="11652538" cy="899665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/>
            </a:lvl1pPr>
          </a:lstStyle>
          <a:p>
            <a:pPr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69875" y="1189179"/>
            <a:ext cx="11652538" cy="214475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380985" indent="-380985">
              <a:buFont typeface="Arial" panose="020B0604020202020204" pitchFamily="34" charset="0"/>
              <a:buChar char="•"/>
              <a:defRPr/>
            </a:lvl1pPr>
            <a:lvl2pPr marL="621882" indent="-285739">
              <a:buFont typeface="Arial" panose="020B0604020202020204" pitchFamily="34" charset="0"/>
              <a:buChar char="•"/>
              <a:defRPr/>
            </a:lvl2pPr>
            <a:lvl3pPr marL="845977" indent="-285739">
              <a:buFont typeface="Arial" panose="020B0604020202020204" pitchFamily="34" charset="0"/>
              <a:buChar char="•"/>
              <a:defRPr/>
            </a:lvl3pPr>
            <a:lvl4pPr marL="1070072" indent="-285739">
              <a:buFont typeface="Arial" panose="020B0604020202020204" pitchFamily="34" charset="0"/>
              <a:buChar char="•"/>
              <a:defRPr/>
            </a:lvl4pPr>
            <a:lvl5pPr marL="1294167" indent="-285739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24701953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052" y="153249"/>
            <a:ext cx="10940405" cy="7276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990575" indent="-380990">
              <a:buFont typeface="Arial"/>
              <a:buChar char="•"/>
              <a:defRPr>
                <a:solidFill>
                  <a:schemeClr val="bg1"/>
                </a:solidFill>
              </a:defRPr>
            </a:lvl2pPr>
            <a:lvl3pPr marL="1523962" indent="-304792">
              <a:buFont typeface="Arial"/>
              <a:buChar char="•"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236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3"/>
          <p:cNvSpPr txBox="1">
            <a:spLocks noChangeArrowheads="1"/>
          </p:cNvSpPr>
          <p:nvPr userDrawn="1"/>
        </p:nvSpPr>
        <p:spPr bwMode="auto">
          <a:xfrm>
            <a:off x="510175" y="6556947"/>
            <a:ext cx="4036484" cy="14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933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2020, Amazon Web Services, Inc. or its Affiliates. All rights reserved.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75487" y="463296"/>
            <a:ext cx="11265408" cy="626440"/>
          </a:xfrm>
        </p:spPr>
        <p:txBody>
          <a:bodyPr lIns="91440" tIns="45720" rIns="91440" bIns="45720"/>
          <a:lstStyle>
            <a:lvl1pPr>
              <a:defRPr b="0" i="0" spc="4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10"/>
          </p:nvPr>
        </p:nvSpPr>
        <p:spPr>
          <a:xfrm>
            <a:off x="475489" y="1304262"/>
            <a:ext cx="11265407" cy="4309729"/>
          </a:xfrm>
        </p:spPr>
        <p:txBody>
          <a:bodyPr/>
          <a:lstStyle>
            <a:lvl1pPr>
              <a:defRPr sz="2133" b="0" i="0" spc="67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2133" b="0" i="0" spc="67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2133" b="0" i="0" spc="67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2133" b="0" i="0" spc="67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2133" b="0" i="0" spc="67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07A3DF-636E-8741-A8FA-87B5AF42D2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0516" y="6112447"/>
            <a:ext cx="6266587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491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AA2905-B0D7-4690-9884-C3E29536B8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"/>
            <a:ext cx="12192000" cy="685546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3E31985-5D7A-46EF-AEFE-3E3FD0DBD0C7}"/>
              </a:ext>
            </a:extLst>
          </p:cNvPr>
          <p:cNvSpPr/>
          <p:nvPr userDrawn="1"/>
        </p:nvSpPr>
        <p:spPr>
          <a:xfrm>
            <a:off x="0" y="2"/>
            <a:ext cx="12192000" cy="6855461"/>
          </a:xfrm>
          <a:prstGeom prst="rect">
            <a:avLst/>
          </a:prstGeom>
          <a:solidFill>
            <a:srgbClr val="00080C">
              <a:alpha val="6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7E824A-431F-48F5-9943-918589BD1505}"/>
              </a:ext>
            </a:extLst>
          </p:cNvPr>
          <p:cNvSpPr txBox="1"/>
          <p:nvPr userDrawn="1"/>
        </p:nvSpPr>
        <p:spPr>
          <a:xfrm>
            <a:off x="449054" y="6403251"/>
            <a:ext cx="5929575" cy="1435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60954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33" b="0" i="0" dirty="0">
                <a:solidFill>
                  <a:schemeClr val="bg1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2020, Amazon Web Services, Inc. or its Affiliates. All rights reserved. </a:t>
            </a:r>
            <a:r>
              <a:rPr lang="en-US" sz="933" b="0" i="0" dirty="0">
                <a:solidFill>
                  <a:schemeClr val="bg1">
                    <a:lumMod val="50000"/>
                  </a:schemeClr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Confidential and Trademark</a:t>
            </a:r>
            <a:endParaRPr lang="en-US" sz="933" b="0" i="0" dirty="0">
              <a:solidFill>
                <a:schemeClr val="bg1">
                  <a:lumMod val="5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9B20BB-A2C2-4227-947A-83D033F08B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921" y="6275883"/>
            <a:ext cx="591151" cy="35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797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Content Page Layout (no 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49053" y="232274"/>
            <a:ext cx="10940405" cy="727655"/>
          </a:xfrm>
        </p:spPr>
        <p:txBody>
          <a:bodyPr lIns="0"/>
          <a:lstStyle>
            <a:lvl1pPr>
              <a:defRPr baseline="0">
                <a:solidFill>
                  <a:schemeClr val="bg2">
                    <a:lumMod val="10000"/>
                  </a:schemeClr>
                </a:solidFill>
                <a:latin typeface="Amazon Ember Light"/>
                <a:cs typeface="Amazon Ember Light"/>
              </a:defRPr>
            </a:lvl1pPr>
          </a:lstStyle>
          <a:p>
            <a:pPr lvl="0"/>
            <a:r>
              <a:rPr lang="en-US" dirty="0"/>
              <a:t>Standard Content Page (optional, includes subtitle)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2" hasCustomPrompt="1"/>
          </p:nvPr>
        </p:nvSpPr>
        <p:spPr>
          <a:xfrm>
            <a:off x="456055" y="959929"/>
            <a:ext cx="10968300" cy="369332"/>
          </a:xfrm>
        </p:spPr>
        <p:txBody>
          <a:bodyPr lIns="0" tIns="0" rIns="0" bIns="0" anchor="t"/>
          <a:lstStyle>
            <a:lvl1pPr>
              <a:defRPr baseline="0">
                <a:solidFill>
                  <a:schemeClr val="bg2">
                    <a:lumMod val="10000"/>
                  </a:schemeClr>
                </a:solidFill>
                <a:latin typeface="Amazon Ember Light"/>
                <a:cs typeface="Amazon Ember Light"/>
              </a:defRPr>
            </a:lvl1pPr>
          </a:lstStyle>
          <a:p>
            <a:r>
              <a:rPr lang="en-US" dirty="0"/>
              <a:t>Body copy here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BDAE40-DC33-F94E-9BF1-20818E81D701}"/>
              </a:ext>
            </a:extLst>
          </p:cNvPr>
          <p:cNvSpPr txBox="1"/>
          <p:nvPr userDrawn="1"/>
        </p:nvSpPr>
        <p:spPr>
          <a:xfrm>
            <a:off x="4077485" y="6521789"/>
            <a:ext cx="4037032" cy="1437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34" dirty="0">
                <a:solidFill>
                  <a:schemeClr val="bg2">
                    <a:lumMod val="10000"/>
                  </a:schemeClr>
                </a:solidFill>
                <a:latin typeface="Amazon Ember"/>
                <a:cs typeface="Amazon Ember"/>
              </a:rPr>
              <a:t>© 2020,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51529837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bg>
      <p:bgPr>
        <a:solidFill>
          <a:srgbClr val="222F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7802" y="248249"/>
            <a:ext cx="10940405" cy="727655"/>
          </a:xfrm>
        </p:spPr>
        <p:txBody>
          <a:bodyPr anchor="ctr"/>
          <a:lstStyle>
            <a:lvl1pPr>
              <a:defRPr lang="en-US" sz="3000" kern="1200" dirty="0">
                <a:solidFill>
                  <a:schemeClr val="bg1"/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r>
              <a:rPr lang="en-US" dirty="0"/>
              <a:t>Click to edit Master headline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148C56-16BF-5A4E-9DB6-1C9B7BDDB53A}"/>
              </a:ext>
            </a:extLst>
          </p:cNvPr>
          <p:cNvSpPr txBox="1"/>
          <p:nvPr userDrawn="1"/>
        </p:nvSpPr>
        <p:spPr>
          <a:xfrm>
            <a:off x="608512" y="6314247"/>
            <a:ext cx="552406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dirty="0">
                <a:solidFill>
                  <a:schemeClr val="bg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2020, Amazon Web Services, Inc. or its Affiliates. All rights reserved.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4E2057-611B-264D-8B11-E97DCB881F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8546" y="6259315"/>
            <a:ext cx="1256461" cy="38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418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ADB67FE-489B-C94A-8B7A-AE587FE990BE}"/>
              </a:ext>
            </a:extLst>
          </p:cNvPr>
          <p:cNvSpPr txBox="1"/>
          <p:nvPr userDrawn="1"/>
        </p:nvSpPr>
        <p:spPr>
          <a:xfrm>
            <a:off x="180623" y="6474922"/>
            <a:ext cx="358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rgbClr val="222F3E"/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®</a:t>
            </a:r>
            <a:endParaRPr lang="en-US" sz="2119" b="0" i="0" dirty="0">
              <a:solidFill>
                <a:srgbClr val="222F3E"/>
              </a:solidFill>
              <a:latin typeface="Amazon Ember Light" panose="020B0403020204020204" pitchFamily="34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2BE468-B1CC-7A45-B817-CA57101A53EE}"/>
              </a:ext>
            </a:extLst>
          </p:cNvPr>
          <p:cNvSpPr txBox="1"/>
          <p:nvPr userDrawn="1"/>
        </p:nvSpPr>
        <p:spPr>
          <a:xfrm>
            <a:off x="349955" y="6511247"/>
            <a:ext cx="373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0" i="0" dirty="0">
                <a:solidFill>
                  <a:srgbClr val="22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2018 Amazon Web Services Inc. or its Affiliates. All rights reserved.</a:t>
            </a:r>
          </a:p>
          <a:p>
            <a:endParaRPr lang="en-US" sz="900" b="0" i="0" dirty="0">
              <a:solidFill>
                <a:srgbClr val="222F3E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8385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889000" y="1149352"/>
            <a:ext cx="10414000" cy="2324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89000" y="3536950"/>
            <a:ext cx="10414000" cy="211585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2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2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2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2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2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671602506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k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3071680"/>
      </p:ext>
    </p:extLst>
  </p:cSld>
  <p:clrMapOvr>
    <a:masterClrMapping/>
  </p:clrMapOvr>
  <p:transition>
    <p:fade/>
  </p:transition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8C21DCCE-A66B-3244-9665-1280DD6FC4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90800"/>
            <a:ext cx="10363200" cy="1240140"/>
          </a:xfrm>
        </p:spPr>
        <p:txBody>
          <a:bodyPr anchor="ctr">
            <a:noAutofit/>
          </a:bodyPr>
          <a:lstStyle>
            <a:lvl1pPr algn="l">
              <a:defRPr sz="5333" b="1" i="0" cap="none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0000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820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64488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_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22E1C8C4-E63C-3F41-ABD7-B5CC619386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90800"/>
            <a:ext cx="10363200" cy="1240140"/>
          </a:xfrm>
        </p:spPr>
        <p:txBody>
          <a:bodyPr anchor="ctr">
            <a:noAutofit/>
          </a:bodyPr>
          <a:lstStyle>
            <a:lvl1pPr algn="l">
              <a:defRPr sz="5333" b="1" i="0" cap="none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8983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_Slide_SquidI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8600DD44-FCC7-ED47-B3B5-752A826700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90800"/>
            <a:ext cx="10363200" cy="1240140"/>
          </a:xfrm>
        </p:spPr>
        <p:txBody>
          <a:bodyPr anchor="ctr">
            <a:noAutofit/>
          </a:bodyPr>
          <a:lstStyle>
            <a:lvl1pPr algn="l">
              <a:defRPr sz="5333" b="1" i="0" cap="none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234904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_Bulleted_Lis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9550" cy="72765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1125855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667"/>
            </a:lvl1pPr>
            <a:lvl2pPr>
              <a:defRPr sz="2417"/>
            </a:lvl2pPr>
            <a:lvl3pPr>
              <a:defRPr sz="2167"/>
            </a:lvl3pPr>
            <a:lvl4pPr marL="1828727" indent="0">
              <a:buNone/>
              <a:defRPr sz="2167"/>
            </a:lvl4pPr>
            <a:lvl5pPr>
              <a:defRPr sz="2133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455818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Bulleted_Section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8550" cy="727655"/>
          </a:xfrm>
        </p:spPr>
        <p:txBody>
          <a:bodyPr>
            <a:normAutofit/>
          </a:bodyPr>
          <a:lstStyle>
            <a:lvl1pPr>
              <a:defRPr sz="3167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6C5D45-2516-944B-852E-9416AD2871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199" y="1371600"/>
            <a:ext cx="5334000" cy="4241347"/>
          </a:xfrm>
          <a:prstGeom prst="rect">
            <a:avLst/>
          </a:prstGeom>
        </p:spPr>
        <p:txBody>
          <a:bodyPr/>
          <a:lstStyle>
            <a:lvl5pPr>
              <a:defRPr sz="1583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680DD99-A52C-8C44-9396-106AF36BB4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1750" y="1371600"/>
            <a:ext cx="5334000" cy="4241347"/>
          </a:xfrm>
          <a:prstGeom prst="rect">
            <a:avLst/>
          </a:prstGeom>
        </p:spPr>
        <p:txBody>
          <a:bodyPr/>
          <a:lstStyle>
            <a:lvl5pPr>
              <a:defRPr sz="1583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5113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and_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8550" cy="727655"/>
          </a:xfrm>
        </p:spPr>
        <p:txBody>
          <a:bodyPr>
            <a:normAutofit/>
          </a:bodyPr>
          <a:lstStyle>
            <a:lvl1pPr>
              <a:defRPr sz="3167" b="1" i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8B8829-AB11-E54F-AFFF-11D6AD397D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81750" y="1371600"/>
            <a:ext cx="5334000" cy="42402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305C376-814F-9B49-99E8-6F17D4026F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199" y="1371600"/>
            <a:ext cx="5334000" cy="4239683"/>
          </a:xfrm>
          <a:prstGeom prst="rect">
            <a:avLst/>
          </a:prstGeom>
        </p:spPr>
        <p:txBody>
          <a:bodyPr/>
          <a:lstStyle>
            <a:lvl1pPr marL="0" marR="0" indent="0" algn="l" defTabSz="60957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83" b="1">
                <a:latin typeface="+mn-lt"/>
              </a:defRPr>
            </a:lvl1pPr>
          </a:lstStyle>
          <a:p>
            <a:pPr marL="0" marR="0" lvl="0" indent="0" algn="l" defTabSz="60957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Regular" charset="0"/>
                <a:ea typeface="+mn-ea"/>
                <a:cs typeface="Amazon Ember Regular" charset="0"/>
              </a:rPr>
              <a:t>Lorem ipsum dolor sit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Regular" charset="0"/>
                <a:ea typeface="+mn-ea"/>
                <a:cs typeface="Amazon Ember Regular" charset="0"/>
              </a:rPr>
              <a:t>amet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Regular" charset="0"/>
                <a:ea typeface="+mn-ea"/>
                <a:cs typeface="Amazon Ember Regular" charset="0"/>
              </a:rPr>
              <a:t>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consectetuer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adipiscing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elit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sed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diam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nonummy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nibh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euismod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tincidunt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ut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laoreet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dolore magna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aliquam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erat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volutpat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. </a:t>
            </a:r>
          </a:p>
          <a:p>
            <a:pPr marL="0" marR="0" lvl="0" indent="0" algn="l" defTabSz="60957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67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mazon Ember Regular" charset="0"/>
              <a:ea typeface="+mn-ea"/>
              <a:cs typeface="Amazon Ember Regular" charset="0"/>
            </a:endParaRPr>
          </a:p>
          <a:p>
            <a:pPr marL="0" marR="0" lvl="0" indent="0" algn="l" defTabSz="60957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Regular" charset="0"/>
                <a:ea typeface="+mn-ea"/>
                <a:cs typeface="Amazon Ember Regular" charset="0"/>
              </a:rPr>
              <a:t>Lorem ipsum dolor sit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Regular" charset="0"/>
                <a:ea typeface="+mn-ea"/>
                <a:cs typeface="Amazon Ember Regular" charset="0"/>
              </a:rPr>
              <a:t>amet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Regular" charset="0"/>
                <a:ea typeface="+mn-ea"/>
                <a:cs typeface="Amazon Ember Regular" charset="0"/>
              </a:rPr>
              <a:t>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consectetuer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adipiscing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elit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sed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diam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nonummy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nibh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euismod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tincidunt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ut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laoreet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dolore magna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aliquam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erat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volutpat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. </a:t>
            </a:r>
          </a:p>
          <a:p>
            <a:pPr marL="0" marR="0" lvl="0" indent="0" algn="l" defTabSz="60957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67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mazon Ember Regular" charset="0"/>
              <a:ea typeface="+mn-ea"/>
              <a:cs typeface="Amazon Ember Regular" charset="0"/>
            </a:endParaRPr>
          </a:p>
          <a:p>
            <a:pPr marL="0" marR="0" lvl="0" indent="0" algn="l" defTabSz="60957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Regular" charset="0"/>
                <a:ea typeface="+mn-ea"/>
                <a:cs typeface="Amazon Ember Regular" charset="0"/>
              </a:rPr>
              <a:t>Lorem ipsum dolor sit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Regular" charset="0"/>
                <a:ea typeface="+mn-ea"/>
                <a:cs typeface="Amazon Ember Regular" charset="0"/>
              </a:rPr>
              <a:t>amet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Regular" charset="0"/>
                <a:ea typeface="+mn-ea"/>
                <a:cs typeface="Amazon Ember Regular" charset="0"/>
              </a:rPr>
              <a:t>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consectetuer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adipiscing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elit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sed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diam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nonummy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nibh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euismod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tincidunt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ut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laoreet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dolore magna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aliquam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erat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volutpat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. </a:t>
            </a:r>
          </a:p>
          <a:p>
            <a:pPr marL="0" marR="0" lvl="0" indent="0" algn="l" defTabSz="60957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67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mazon Ember Regular" charset="0"/>
              <a:ea typeface="+mn-ea"/>
              <a:cs typeface="Amazon Ember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620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emf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3248"/>
            <a:ext cx="1126236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371600"/>
            <a:ext cx="11262360" cy="47385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49053" y="6403251"/>
            <a:ext cx="5929575" cy="1435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33" b="0" i="0" dirty="0">
                <a:solidFill>
                  <a:schemeClr val="tx1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2020, Amazon Web Services, Inc. or its Affiliates. All rights reserved.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3"/>
          <a:srcRect/>
          <a:stretch/>
        </p:blipFill>
        <p:spPr>
          <a:xfrm>
            <a:off x="11124678" y="6275882"/>
            <a:ext cx="590993" cy="35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1494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</p:sldLayoutIdLst>
  <p:txStyles>
    <p:titleStyle>
      <a:lvl1pPr algn="l" defTabSz="609576" rtl="0" eaLnBrk="1" latinLnBrk="0" hangingPunct="1">
        <a:spcBef>
          <a:spcPct val="0"/>
        </a:spcBef>
        <a:buNone/>
        <a:defRPr sz="3167" b="1" i="0" kern="120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1pPr>
    </p:titleStyle>
    <p:bodyStyle>
      <a:lvl1pPr marL="0" indent="0" algn="l" defTabSz="609576" rtl="0" eaLnBrk="1" latinLnBrk="0" hangingPunct="1">
        <a:spcBef>
          <a:spcPct val="20000"/>
        </a:spcBef>
        <a:buFontTx/>
        <a:buNone/>
        <a:defRPr sz="2417" b="0" i="0" kern="1200">
          <a:solidFill>
            <a:schemeClr val="tx1"/>
          </a:solidFill>
          <a:latin typeface="Amazon Ember Regular" charset="0"/>
          <a:ea typeface="+mn-ea"/>
          <a:cs typeface="Amazon Ember Regular" charset="0"/>
        </a:defRPr>
      </a:lvl1pPr>
      <a:lvl2pPr marL="990560" indent="-380985" algn="l" defTabSz="609576" rtl="0" eaLnBrk="1" latinLnBrk="0" hangingPunct="1">
        <a:spcBef>
          <a:spcPct val="20000"/>
        </a:spcBef>
        <a:buFont typeface="Arial"/>
        <a:buChar char="•"/>
        <a:defRPr sz="2417" b="0" i="0" kern="1200">
          <a:solidFill>
            <a:schemeClr val="tx1"/>
          </a:solidFill>
          <a:latin typeface="Amazon Ember Regular" charset="0"/>
          <a:ea typeface="+mn-ea"/>
          <a:cs typeface="Amazon Ember Regular" charset="0"/>
        </a:defRPr>
      </a:lvl2pPr>
      <a:lvl3pPr marL="1523939" indent="-304788" algn="l" defTabSz="609576" rtl="0" eaLnBrk="1" latinLnBrk="0" hangingPunct="1">
        <a:spcBef>
          <a:spcPct val="20000"/>
        </a:spcBef>
        <a:buFont typeface="Arial"/>
        <a:buChar char="•"/>
        <a:defRPr sz="2167" b="0" i="0" kern="1200">
          <a:solidFill>
            <a:schemeClr val="tx1"/>
          </a:solidFill>
          <a:latin typeface="Amazon Ember Regular" charset="0"/>
          <a:ea typeface="+mn-ea"/>
          <a:cs typeface="Amazon Ember Regular" charset="0"/>
        </a:defRPr>
      </a:lvl3pPr>
      <a:lvl4pPr marL="2133515" indent="-304788" algn="l" defTabSz="609576" rtl="0" eaLnBrk="1" latinLnBrk="0" hangingPunct="1">
        <a:spcBef>
          <a:spcPct val="20000"/>
        </a:spcBef>
        <a:buFont typeface="Arial"/>
        <a:buChar char="–"/>
        <a:defRPr sz="1833" b="0" i="0" kern="1200">
          <a:solidFill>
            <a:schemeClr val="tx1"/>
          </a:solidFill>
          <a:latin typeface="Amazon Ember Regular" charset="0"/>
          <a:ea typeface="+mn-ea"/>
          <a:cs typeface="Amazon Ember Regular" charset="0"/>
        </a:defRPr>
      </a:lvl4pPr>
      <a:lvl5pPr marL="2743090" indent="-304788" algn="l" defTabSz="609576" rtl="0" eaLnBrk="1" latinLnBrk="0" hangingPunct="1">
        <a:spcBef>
          <a:spcPct val="20000"/>
        </a:spcBef>
        <a:buFont typeface="Arial"/>
        <a:buChar char="»"/>
        <a:defRPr sz="1583" b="0" i="0" kern="1200">
          <a:solidFill>
            <a:schemeClr val="tx1"/>
          </a:solidFill>
          <a:latin typeface="Amazon Ember Regular" charset="0"/>
          <a:ea typeface="+mn-ea"/>
          <a:cs typeface="Amazon Ember Regular" charset="0"/>
        </a:defRPr>
      </a:lvl5pPr>
      <a:lvl6pPr marL="3352666" indent="-304788" algn="l" defTabSz="609576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42" indent="-304788" algn="l" defTabSz="609576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17" indent="-304788" algn="l" defTabSz="609576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93" indent="-304788" algn="l" defTabSz="609576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7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6" algn="l" defTabSz="60957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51" algn="l" defTabSz="60957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27" algn="l" defTabSz="60957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02" algn="l" defTabSz="60957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78" algn="l" defTabSz="60957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54" algn="l" defTabSz="60957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29" algn="l" defTabSz="60957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05" algn="l" defTabSz="60957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6">
          <p15:clr>
            <a:srgbClr val="F26B43"/>
          </p15:clr>
        </p15:guide>
        <p15:guide id="2" pos="8856">
          <p15:clr>
            <a:srgbClr val="F26B43"/>
          </p15:clr>
        </p15:guide>
        <p15:guide id="3" orient="horz" pos="10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ws-samples/amazon-sagemaker-architecting-for-ml/blob/master/Starter-Code/ship-data-transformation.ipynb" TargetMode="External"/><Relationship Id="rId2" Type="http://schemas.openxmlformats.org/officeDocument/2006/relationships/hyperlink" Target="https://github.com/aws-samples/amazon-sagemaker-architecting-for-ml/blob/master/Writeups/Object%20Detection.m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8C70E-036C-934B-96B1-C2D6CE15C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39A0E-8D40-544D-AF26-2A75CF83CC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371600"/>
            <a:ext cx="5188998" cy="3905251"/>
          </a:xfrm>
        </p:spPr>
        <p:txBody>
          <a:bodyPr/>
          <a:lstStyle/>
          <a:p>
            <a:r>
              <a:rPr lang="en-US" sz="1800" b="1" dirty="0"/>
              <a:t>Airbus Ship-Data</a:t>
            </a:r>
          </a:p>
          <a:p>
            <a:r>
              <a:rPr lang="en-US" sz="800" dirty="0"/>
              <a:t>Source: Architecting ML on AWS:</a:t>
            </a:r>
          </a:p>
          <a:p>
            <a:endParaRPr lang="en-US" sz="800" dirty="0"/>
          </a:p>
          <a:p>
            <a:endParaRPr lang="en-US" sz="800" dirty="0"/>
          </a:p>
          <a:p>
            <a:endParaRPr lang="en-US" sz="800" dirty="0"/>
          </a:p>
          <a:p>
            <a:endParaRPr lang="en-US" sz="800" dirty="0"/>
          </a:p>
          <a:p>
            <a:endParaRPr lang="en-US" sz="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 err="1"/>
              <a:t>Write-Up:</a:t>
            </a:r>
            <a:r>
              <a:rPr lang="en-US" sz="800" u="sng" dirty="0" err="1">
                <a:hlinkClick r:id="rId2"/>
              </a:rPr>
              <a:t>https</a:t>
            </a:r>
            <a:r>
              <a:rPr lang="en-US" sz="800" u="sng" dirty="0">
                <a:hlinkClick r:id="rId2"/>
              </a:rPr>
              <a:t>://github.com/aws-samples/amazon-sagemaker-architecting-for-ml/blob/master/Writeups/Object%20Detection.md</a:t>
            </a:r>
            <a:r>
              <a:rPr lang="en-US" sz="800" dirty="0"/>
              <a:t>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Starter Code: </a:t>
            </a:r>
            <a:r>
              <a:rPr lang="en-US" sz="800" u="sng" dirty="0">
                <a:hlinkClick r:id="rId3"/>
              </a:rPr>
              <a:t>https://github.com/aws-samples/amazon-sagemaker-architecting-for-ml/blob/master/Starter-Code/ship-data-transformation.ipynb</a:t>
            </a:r>
            <a:endParaRPr lang="en-US" sz="1800" dirty="0"/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E01E0A-B3E8-4340-886C-765A8B3A91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961" y="697819"/>
            <a:ext cx="6011471" cy="457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72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229DB-EFB3-7C4F-B424-222262FE8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</a:t>
            </a:r>
            <a:br>
              <a:rPr lang="en-US" dirty="0"/>
            </a:br>
            <a:r>
              <a:rPr lang="en-US" dirty="0"/>
              <a:t>(5K images from each)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37CA1-9DBB-6642-B2B9-6478C91954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371600"/>
            <a:ext cx="7257495" cy="3905251"/>
          </a:xfrm>
        </p:spPr>
        <p:txBody>
          <a:bodyPr/>
          <a:lstStyle/>
          <a:p>
            <a:r>
              <a:rPr lang="en-US" sz="1800" dirty="0"/>
              <a:t>There are 42556 image files with masks </a:t>
            </a:r>
          </a:p>
          <a:p>
            <a:r>
              <a:rPr lang="en-US" sz="1800" dirty="0"/>
              <a:t>There are 150.000 image files with NO masks</a:t>
            </a:r>
          </a:p>
          <a:p>
            <a:r>
              <a:rPr lang="en-US" sz="1800" dirty="0"/>
              <a:t>In total ~200K images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dirty="0"/>
              <a:t>Path('images/ship-data/train-s5000')</a:t>
            </a:r>
            <a:endParaRPr lang="en-US" sz="1800" dirty="0"/>
          </a:p>
          <a:p>
            <a:r>
              <a:rPr lang="en-US" sz="1800" dirty="0"/>
              <a:t>Path('images/ship-data/train-s5000/</a:t>
            </a:r>
            <a:r>
              <a:rPr lang="en-US" sz="1800" dirty="0" err="1"/>
              <a:t>shipyes</a:t>
            </a:r>
            <a:r>
              <a:rPr lang="en-US" sz="1800" dirty="0"/>
              <a:t>/0eba89c17.jpg') </a:t>
            </a:r>
          </a:p>
          <a:p>
            <a:r>
              <a:rPr lang="en-US" sz="1800" dirty="0"/>
              <a:t>Path('images/ship-data/train-s5000/</a:t>
            </a:r>
            <a:r>
              <a:rPr lang="en-US" sz="1800" dirty="0" err="1"/>
              <a:t>shipno</a:t>
            </a:r>
            <a:r>
              <a:rPr lang="en-US" sz="1800" dirty="0"/>
              <a:t>/07987cdc3.jpg')</a:t>
            </a:r>
            <a:br>
              <a:rPr lang="en-US" sz="1800" dirty="0"/>
            </a:br>
            <a:endParaRPr lang="en-US" sz="1800" dirty="0"/>
          </a:p>
          <a:p>
            <a:br>
              <a:rPr lang="en-US" sz="1800" dirty="0"/>
            </a:br>
            <a:endParaRPr lang="en-US" sz="1800" dirty="0"/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2806A4-6006-4640-8EF8-FB7AFF0AD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4533" y="3737498"/>
            <a:ext cx="4462526" cy="23707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430D72-005E-3D49-93CA-965E9878F6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6042" y="749784"/>
            <a:ext cx="4471017" cy="25120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02C7AE-F655-BB42-9D5C-2A54E3D30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091" y="4174677"/>
            <a:ext cx="6339849" cy="193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492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7BDD1-4AC1-D542-ABC7-CEABE7458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DataBlock</a:t>
            </a:r>
            <a:r>
              <a:rPr lang="en-US" dirty="0"/>
              <a:t> &amp; </a:t>
            </a:r>
            <a:r>
              <a:rPr lang="en-US" dirty="0" err="1"/>
              <a:t>DataLoader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6045E1-8F31-124E-957D-1AB083CAA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69" y="4630240"/>
            <a:ext cx="6377126" cy="112537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51D1A-4D83-004B-923A-FB603DE6CD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4B7BF9-D339-6645-B904-C21017D2D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485" y="2574524"/>
            <a:ext cx="6229315" cy="34921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D70423-A14D-6D42-BD1F-0F5AF2ABD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150" y="3753024"/>
            <a:ext cx="4732133" cy="48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144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A3406-CEB2-C845-86A1-79294BDCA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DataBlock</a:t>
            </a:r>
            <a:r>
              <a:rPr lang="en-US" dirty="0"/>
              <a:t>, </a:t>
            </a:r>
            <a:r>
              <a:rPr lang="en-US" dirty="0" err="1"/>
              <a:t>DataBlocks</a:t>
            </a:r>
            <a:r>
              <a:rPr lang="en-US" dirty="0"/>
              <a:t>, </a:t>
            </a:r>
            <a:r>
              <a:rPr lang="en-US" dirty="0" err="1"/>
              <a:t>DataLoader</a:t>
            </a:r>
            <a:r>
              <a:rPr lang="en-US" dirty="0"/>
              <a:t>, </a:t>
            </a:r>
            <a:r>
              <a:rPr lang="en-US" dirty="0" err="1"/>
              <a:t>DataLoaders</a:t>
            </a:r>
            <a:r>
              <a:rPr lang="en-US" dirty="0"/>
              <a:t>, …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1EEBC2-EA6D-164D-A75C-27E0863485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7C526F-8A75-FC46-9F55-6211240C7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50" y="1746250"/>
            <a:ext cx="84201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455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49B48-770C-3549-B0FE-3D37B6848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Train/Tune</a:t>
            </a:r>
            <a:br>
              <a:rPr lang="en-US" dirty="0"/>
            </a:br>
            <a:r>
              <a:rPr lang="en-US" sz="2400" dirty="0"/>
              <a:t>1K + 1K Images (</a:t>
            </a:r>
            <a:r>
              <a:rPr lang="en-US" sz="2400" dirty="0" err="1"/>
              <a:t>shipyes+shipno</a:t>
            </a:r>
            <a:r>
              <a:rPr lang="en-US" sz="2400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EBFBB-2CC6-1A46-A892-AEB4C449AA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FD9D6-E1B2-9045-A1A3-C582BF08C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64" y="1747728"/>
            <a:ext cx="3491515" cy="38274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6096C2-510D-1C41-B1CB-B1C800D35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396" y="390507"/>
            <a:ext cx="6585484" cy="575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896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49B48-770C-3549-B0FE-3D37B6848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Train/Tune</a:t>
            </a:r>
            <a:br>
              <a:rPr lang="en-US" dirty="0"/>
            </a:br>
            <a:r>
              <a:rPr lang="en-US" dirty="0"/>
              <a:t>10K + 30K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EBFBB-2CC6-1A46-A892-AEB4C449AA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7C67A4-42FD-8748-B730-C7522F661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358" y="1642043"/>
            <a:ext cx="5934228" cy="33643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341140-9AE4-444F-B7B0-6962B8093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243" y="2014286"/>
            <a:ext cx="6111374" cy="37752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4757BA9-CDA4-B24F-AC33-23A53C6858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9031" y="2383122"/>
            <a:ext cx="6861996" cy="37752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DD54A4-3479-A54D-8DBD-102C6B5CA9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494" y="3465039"/>
            <a:ext cx="4283380" cy="30827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D40111A-125D-AC4F-87E0-529FABAB30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2832" y="152398"/>
            <a:ext cx="3684356" cy="327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8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1967C0B-45F2-A94D-9E8A-42D6FB022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8333" y="1865933"/>
            <a:ext cx="6545802" cy="25942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F2FEAE-8BB4-7049-9B82-E80508A72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621" y="4357312"/>
            <a:ext cx="6545802" cy="199559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20E2F-E5CC-9C4B-BD02-8A1EB85346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9B06875-EC8A-AF49-A3C5-F8D1770B1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3248"/>
            <a:ext cx="11258550" cy="827827"/>
          </a:xfrm>
        </p:spPr>
        <p:txBody>
          <a:bodyPr/>
          <a:lstStyle/>
          <a:p>
            <a:r>
              <a:rPr lang="en-US" dirty="0"/>
              <a:t>Train/Tune</a:t>
            </a:r>
            <a:br>
              <a:rPr lang="en-US" dirty="0"/>
            </a:br>
            <a:r>
              <a:rPr lang="en-US" dirty="0"/>
              <a:t>139K Images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935526-E197-7442-B9A4-879E5755C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620" y="403690"/>
            <a:ext cx="6545803" cy="129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091729"/>
      </p:ext>
    </p:extLst>
  </p:cSld>
  <p:clrMapOvr>
    <a:masterClrMapping/>
  </p:clrMapOvr>
</p:sld>
</file>

<file path=ppt/theme/theme1.xml><?xml version="1.0" encoding="utf-8"?>
<a:theme xmlns:a="http://schemas.openxmlformats.org/drawingml/2006/main" name="DeckTemplate-AWS">
  <a:themeElements>
    <a:clrScheme name="Custom 14">
      <a:dk1>
        <a:srgbClr val="002D43"/>
      </a:dk1>
      <a:lt1>
        <a:srgbClr val="FFFFFF"/>
      </a:lt1>
      <a:dk2>
        <a:srgbClr val="232F3E"/>
      </a:dk2>
      <a:lt2>
        <a:srgbClr val="FFFFFF"/>
      </a:lt2>
      <a:accent1>
        <a:srgbClr val="FF9900"/>
      </a:accent1>
      <a:accent2>
        <a:srgbClr val="00A0C8"/>
      </a:accent2>
      <a:accent3>
        <a:srgbClr val="007DBC"/>
      </a:accent3>
      <a:accent4>
        <a:srgbClr val="69AE35"/>
      </a:accent4>
      <a:accent5>
        <a:srgbClr val="1D8900"/>
      </a:accent5>
      <a:accent6>
        <a:srgbClr val="FF5745"/>
      </a:accent6>
      <a:hlink>
        <a:srgbClr val="00E0EA"/>
      </a:hlink>
      <a:folHlink>
        <a:srgbClr val="00A0C8"/>
      </a:folHlink>
    </a:clrScheme>
    <a:fontScheme name="Test">
      <a:majorFont>
        <a:latin typeface="Amazon Ember"/>
        <a:ea typeface=""/>
        <a:cs typeface=""/>
      </a:majorFont>
      <a:minorFont>
        <a:latin typeface="Amazon Emb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900" dirty="0" err="1" smtClean="0">
            <a:latin typeface="Amazon Ember" panose="020B0603020204020204" pitchFamily="34" charset="0"/>
            <a:ea typeface="Amazon Ember" panose="020B0603020204020204" pitchFamily="34" charset="0"/>
            <a:cs typeface="Amazon Ember" panose="020B06030202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WS_Deck_Template.potx" id="{956C5B2E-0233-4212-9383-50A039694C0C}" vid="{0176EEA5-D87D-4097-B356-86DC884F45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1779</TotalTime>
  <Words>162</Words>
  <Application>Microsoft Macintosh PowerPoint</Application>
  <PresentationFormat>Widescreen</PresentationFormat>
  <Paragraphs>26</Paragraphs>
  <Slides>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Amazon Ember</vt:lpstr>
      <vt:lpstr>Amazon Ember Light</vt:lpstr>
      <vt:lpstr>Amazon Ember Regular</vt:lpstr>
      <vt:lpstr>Arial</vt:lpstr>
      <vt:lpstr>Calibri</vt:lpstr>
      <vt:lpstr>DeckTemplate-AWS</vt:lpstr>
      <vt:lpstr>References</vt:lpstr>
      <vt:lpstr>Data Prep (5K images from each)</vt:lpstr>
      <vt:lpstr>DataBlock &amp; DataLoader</vt:lpstr>
      <vt:lpstr>DataBlock, DataBlocks, DataLoader, DataLoaders, … </vt:lpstr>
      <vt:lpstr>Train/Tune 1K + 1K Images (shipyes+shipno)</vt:lpstr>
      <vt:lpstr>Train/Tune 10K + 30K Images</vt:lpstr>
      <vt:lpstr>Train/Tune 139K Images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of containers for Amazon SageMaker</dc:title>
  <dc:creator>akirmak@</dc:creator>
  <cp:lastModifiedBy>akirmak@</cp:lastModifiedBy>
  <cp:revision>18</cp:revision>
  <dcterms:created xsi:type="dcterms:W3CDTF">2020-10-01T13:06:12Z</dcterms:created>
  <dcterms:modified xsi:type="dcterms:W3CDTF">2020-10-02T18:45:48Z</dcterms:modified>
</cp:coreProperties>
</file>

<file path=docProps/thumbnail.jpeg>
</file>